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Questrial" charset="1" panose="02000000000000000000"/>
      <p:regular r:id="rId16"/>
    </p:embeddedFont>
    <p:embeddedFont>
      <p:font typeface="Arial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7500" y="3873681"/>
            <a:ext cx="13399700" cy="538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T.H.I </a:t>
            </a:r>
          </a:p>
          <a:p>
            <a:pPr algn="ctr">
              <a:lnSpc>
                <a:spcPts val="8395"/>
              </a:lnSpc>
            </a:pP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TECNOLOGIA </a:t>
            </a: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HUMANA </a:t>
            </a:r>
          </a:p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INOVAÇÃO</a:t>
            </a: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257985" y="-483827"/>
            <a:ext cx="16166344" cy="10770827"/>
          </a:xfrm>
          <a:custGeom>
            <a:avLst/>
            <a:gdLst/>
            <a:ahLst/>
            <a:cxnLst/>
            <a:rect r="r" b="b" t="t" l="l"/>
            <a:pathLst>
              <a:path h="10770827" w="16166344">
                <a:moveTo>
                  <a:pt x="0" y="0"/>
                </a:moveTo>
                <a:lnTo>
                  <a:pt x="16166344" y="0"/>
                </a:lnTo>
                <a:lnTo>
                  <a:pt x="16166344" y="10770827"/>
                </a:lnTo>
                <a:lnTo>
                  <a:pt x="0" y="1077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48217" y="9007805"/>
            <a:ext cx="500990" cy="50099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20200" y="8985909"/>
            <a:ext cx="500990" cy="50099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73538" y="9158678"/>
            <a:ext cx="194314" cy="155452"/>
          </a:xfrm>
          <a:custGeom>
            <a:avLst/>
            <a:gdLst/>
            <a:ahLst/>
            <a:cxnLst/>
            <a:rect r="r" b="b" t="t" l="l"/>
            <a:pathLst>
              <a:path h="155452" w="194314">
                <a:moveTo>
                  <a:pt x="0" y="0"/>
                </a:moveTo>
                <a:lnTo>
                  <a:pt x="194314" y="0"/>
                </a:lnTo>
                <a:lnTo>
                  <a:pt x="194314" y="155452"/>
                </a:lnTo>
                <a:lnTo>
                  <a:pt x="0" y="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9091" y="9158678"/>
            <a:ext cx="199243" cy="199243"/>
          </a:xfrm>
          <a:custGeom>
            <a:avLst/>
            <a:gdLst/>
            <a:ahLst/>
            <a:cxnLst/>
            <a:rect r="r" b="b" t="t" l="l"/>
            <a:pathLst>
              <a:path h="199243" w="199243">
                <a:moveTo>
                  <a:pt x="0" y="0"/>
                </a:moveTo>
                <a:lnTo>
                  <a:pt x="199243" y="0"/>
                </a:lnTo>
                <a:lnTo>
                  <a:pt x="199243" y="199244"/>
                </a:lnTo>
                <a:lnTo>
                  <a:pt x="0" y="199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13383" y="225612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3383" y="5921634"/>
            <a:ext cx="9061234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www.thiinovações.com.br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1788" y="9105901"/>
            <a:ext cx="2380312" cy="2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(12) 3456 7890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3771" y="9084005"/>
            <a:ext cx="2380312" cy="2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thiinovações@gmail.com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804748" y="-4494083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6030964" y="2935349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8744" y="6608236"/>
            <a:ext cx="21985488" cy="10089413"/>
            <a:chOff x="-161290" y="232410"/>
            <a:chExt cx="12611100" cy="5787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0" t="-16" r="0" b="-4196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84359" y="843275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2124" y="2674882"/>
            <a:ext cx="14743752" cy="27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94F56"/>
                </a:solidFill>
                <a:latin typeface="Arial"/>
                <a:ea typeface="Arial"/>
                <a:cs typeface="Arial"/>
                <a:sym typeface="Arial"/>
              </a:rPr>
              <a:t>Em uma pequena cidade, uma equipe de jovens visionários criou uma empresa focada em unir tecnologia e inovação humana. O objetivo era desenvolver soluções que facilitassem o dia a dia das pessoas, sem substituir o toque humano. Com o tempo, criaram um assistente inteligente capaz de aprender com as emoções dos usuários. A empresa cresceu rapidamente, tornando-se referência mundial em empatia digital. Cada novo projeto reforçava a ideia de que o futuro não seria apenas tecnológico, mas profundamente humano.</a:t>
            </a:r>
          </a:p>
        </p:txBody>
      </p:sp>
      <p:sp>
        <p:nvSpPr>
          <p:cNvPr name="AutoShape 8" id="8"/>
          <p:cNvSpPr/>
          <p:nvPr/>
        </p:nvSpPr>
        <p:spPr>
          <a:xfrm>
            <a:off x="7285549" y="2189107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1271">
            <a:off x="-1651755" y="6757385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3" y="0"/>
                </a:lnTo>
                <a:lnTo>
                  <a:pt x="5130493" y="6799450"/>
                </a:lnTo>
                <a:lnTo>
                  <a:pt x="0" y="679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6694" y="3884164"/>
            <a:ext cx="1993776" cy="199377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85778" y="4493380"/>
            <a:ext cx="755608" cy="775344"/>
          </a:xfrm>
          <a:custGeom>
            <a:avLst/>
            <a:gdLst/>
            <a:ahLst/>
            <a:cxnLst/>
            <a:rect r="r" b="b" t="t" l="l"/>
            <a:pathLst>
              <a:path h="775344" w="755608">
                <a:moveTo>
                  <a:pt x="0" y="0"/>
                </a:moveTo>
                <a:lnTo>
                  <a:pt x="755609" y="0"/>
                </a:lnTo>
                <a:lnTo>
                  <a:pt x="755609" y="775344"/>
                </a:lnTo>
                <a:lnTo>
                  <a:pt x="0" y="77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327529" y="3884164"/>
            <a:ext cx="1993776" cy="199377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07251" y="3884164"/>
            <a:ext cx="1993776" cy="19937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86973" y="3884164"/>
            <a:ext cx="1993776" cy="19937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626370" y="4423561"/>
            <a:ext cx="914982" cy="914982"/>
          </a:xfrm>
          <a:custGeom>
            <a:avLst/>
            <a:gdLst/>
            <a:ahLst/>
            <a:cxnLst/>
            <a:rect r="r" b="b" t="t" l="l"/>
            <a:pathLst>
              <a:path h="914982" w="914982">
                <a:moveTo>
                  <a:pt x="0" y="0"/>
                </a:moveTo>
                <a:lnTo>
                  <a:pt x="914982" y="0"/>
                </a:lnTo>
                <a:lnTo>
                  <a:pt x="914982" y="914982"/>
                </a:lnTo>
                <a:lnTo>
                  <a:pt x="0" y="91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92397" y="4423561"/>
            <a:ext cx="823484" cy="914982"/>
          </a:xfrm>
          <a:custGeom>
            <a:avLst/>
            <a:gdLst/>
            <a:ahLst/>
            <a:cxnLst/>
            <a:rect r="r" b="b" t="t" l="l"/>
            <a:pathLst>
              <a:path h="914982" w="823484">
                <a:moveTo>
                  <a:pt x="0" y="0"/>
                </a:moveTo>
                <a:lnTo>
                  <a:pt x="823484" y="0"/>
                </a:lnTo>
                <a:lnTo>
                  <a:pt x="823484" y="914982"/>
                </a:lnTo>
                <a:lnTo>
                  <a:pt x="0" y="91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39827" y="4493380"/>
            <a:ext cx="969180" cy="775344"/>
          </a:xfrm>
          <a:custGeom>
            <a:avLst/>
            <a:gdLst/>
            <a:ahLst/>
            <a:cxnLst/>
            <a:rect r="r" b="b" t="t" l="l"/>
            <a:pathLst>
              <a:path h="775344" w="969180">
                <a:moveTo>
                  <a:pt x="0" y="0"/>
                </a:moveTo>
                <a:lnTo>
                  <a:pt x="969181" y="0"/>
                </a:lnTo>
                <a:lnTo>
                  <a:pt x="969181" y="775344"/>
                </a:lnTo>
                <a:lnTo>
                  <a:pt x="0" y="775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23331" y="6089412"/>
            <a:ext cx="3402173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Valores sempre dentro do orçamento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6928" y="6930787"/>
            <a:ext cx="31349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Valores que cabem no bolso do cliente.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617999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89412"/>
            <a:ext cx="386976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Processos claros e transparentes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3746" y="6089412"/>
            <a:ext cx="270078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Melhores prazos do mercado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3276" y="6089412"/>
            <a:ext cx="236117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remoto 24h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8898" y="6930787"/>
            <a:ext cx="366936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Transparência em cada etapa do processo com comunicação simples e direta.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3350" y="6930787"/>
            <a:ext cx="310157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Processos com prazos bem definidos e que realmente funcionam.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14497" y="6930787"/>
            <a:ext cx="313872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humanizado 24h de qualquer lugar.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10409391">
            <a:off x="14125845" y="-398430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4" y="0"/>
                </a:lnTo>
                <a:lnTo>
                  <a:pt x="5130494" y="6799449"/>
                </a:lnTo>
                <a:lnTo>
                  <a:pt x="0" y="679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9835052" y="558276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3043418" y="-4701614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3701297"/>
            <a:ext cx="11256034" cy="19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PROJETO</a:t>
            </a:r>
          </a:p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PET WORLD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983" y="6139988"/>
            <a:ext cx="112560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Descrição + processo + Investimento</a:t>
            </a:r>
          </a:p>
        </p:txBody>
      </p:sp>
      <p:sp>
        <p:nvSpPr>
          <p:cNvPr name="AutoShape 6" id="6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11212415" y="-6269243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6690882" y="5636585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58456" y="2000356"/>
            <a:ext cx="7257944" cy="7257944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0" t="-3869" r="0" b="-386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46787" y="2164152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DESCRIÇÃO DO PROJETO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7821" y="4903680"/>
            <a:ext cx="7397213" cy="356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494F56"/>
                </a:solidFill>
                <a:latin typeface="Arial"/>
                <a:ea typeface="Arial"/>
                <a:cs typeface="Arial"/>
                <a:sym typeface="Arial"/>
              </a:rPr>
              <a:t>O jogo Pet World permite cuidar de um animal de estimação virtual. O jogador escolhe entre cães, gatos, coelhos e outros bichos. É preciso alimentar, brincar e cuidar da saúde do pet. Conforme o vínculo cresce, novos acessórios e desafios são liberados. O objetivo é criar o lar perfeito para o animal. Um jogo divertido e educativo sobre carinho e responsabilidade.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10556211" y="-7686502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7582525" y="5419594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9128" y="5507736"/>
            <a:ext cx="15950723" cy="3014100"/>
          </a:xfrm>
          <a:custGeom>
            <a:avLst/>
            <a:gdLst/>
            <a:ahLst/>
            <a:cxnLst/>
            <a:rect r="r" b="b" t="t" l="l"/>
            <a:pathLst>
              <a:path h="3014100" w="15950723">
                <a:moveTo>
                  <a:pt x="0" y="0"/>
                </a:moveTo>
                <a:lnTo>
                  <a:pt x="15950724" y="0"/>
                </a:lnTo>
                <a:lnTo>
                  <a:pt x="15950724" y="3014100"/>
                </a:lnTo>
                <a:lnTo>
                  <a:pt x="0" y="301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7777" y="6758410"/>
            <a:ext cx="767554" cy="708069"/>
          </a:xfrm>
          <a:custGeom>
            <a:avLst/>
            <a:gdLst/>
            <a:ahLst/>
            <a:cxnLst/>
            <a:rect r="r" b="b" t="t" l="l"/>
            <a:pathLst>
              <a:path h="708069" w="767554">
                <a:moveTo>
                  <a:pt x="0" y="0"/>
                </a:moveTo>
                <a:lnTo>
                  <a:pt x="767555" y="0"/>
                </a:lnTo>
                <a:lnTo>
                  <a:pt x="767555" y="708069"/>
                </a:lnTo>
                <a:lnTo>
                  <a:pt x="0" y="70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5942" y="6660752"/>
            <a:ext cx="903386" cy="903386"/>
          </a:xfrm>
          <a:custGeom>
            <a:avLst/>
            <a:gdLst/>
            <a:ahLst/>
            <a:cxnLst/>
            <a:rect r="r" b="b" t="t" l="l"/>
            <a:pathLst>
              <a:path h="903386" w="903386">
                <a:moveTo>
                  <a:pt x="0" y="0"/>
                </a:moveTo>
                <a:lnTo>
                  <a:pt x="903386" y="0"/>
                </a:lnTo>
                <a:lnTo>
                  <a:pt x="903386" y="903386"/>
                </a:lnTo>
                <a:lnTo>
                  <a:pt x="0" y="903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7392" y="6761654"/>
            <a:ext cx="701581" cy="701581"/>
          </a:xfrm>
          <a:custGeom>
            <a:avLst/>
            <a:gdLst/>
            <a:ahLst/>
            <a:cxnLst/>
            <a:rect r="r" b="b" t="t" l="l"/>
            <a:pathLst>
              <a:path h="701581" w="701581">
                <a:moveTo>
                  <a:pt x="0" y="0"/>
                </a:moveTo>
                <a:lnTo>
                  <a:pt x="701581" y="0"/>
                </a:lnTo>
                <a:lnTo>
                  <a:pt x="701581" y="701581"/>
                </a:lnTo>
                <a:lnTo>
                  <a:pt x="0" y="701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2716" y="6660752"/>
            <a:ext cx="911674" cy="903386"/>
          </a:xfrm>
          <a:custGeom>
            <a:avLst/>
            <a:gdLst/>
            <a:ahLst/>
            <a:cxnLst/>
            <a:rect r="r" b="b" t="t" l="l"/>
            <a:pathLst>
              <a:path h="903386" w="911674">
                <a:moveTo>
                  <a:pt x="0" y="0"/>
                </a:moveTo>
                <a:lnTo>
                  <a:pt x="911674" y="0"/>
                </a:lnTo>
                <a:lnTo>
                  <a:pt x="911674" y="903386"/>
                </a:lnTo>
                <a:lnTo>
                  <a:pt x="0" y="903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9792" y="2641055"/>
            <a:ext cx="1348841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As etapas do projeto incluem pesquisa, para planejar ideias e público-alvo; desenvolvimento, onde o jogo é criado e programado; testes, para corrigir erros e melhorar a jogabilidade; e lançamento, quando o jogo é finalizado e disponibilizado aos jogadores.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3420" y="1104792"/>
            <a:ext cx="11261159" cy="9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ETAPAS DO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399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1851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2769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5770" y="3942803"/>
            <a:ext cx="36915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533CB">
                    <a:alpha val="9804"/>
                  </a:srgbClr>
                </a:solidFill>
                <a:latin typeface="Questrial"/>
                <a:ea typeface="Questrial"/>
                <a:cs typeface="Questrial"/>
                <a:sym typeface="Questrial"/>
              </a:rPr>
              <a:t>04.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851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DESENVOLVIMENTO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2769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PRODUÇÃO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55770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ENTREGA FINAL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2399" y="4911139"/>
            <a:ext cx="369156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PESQUISA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285549" y="2345780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4568" y="4969637"/>
            <a:ext cx="7051293" cy="31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desenvolvimento de um jogo de pet passa por várias etapas importantes. Primeiro, é feita uma pesquisa para definir o público e o tipo de animais. Depois, são criadas as mecânicas, como alimentar, brincar e cuidar do pet. Em seguida, surgem os protótipos para testes e ajustes com base no feedback. A fase de programação traz as animações e a inteligência do pet. Por fim, o jogo é testado e aprimorado, garantindo diversão, aprendizado e empatia com os animais.</a:t>
            </a:r>
          </a:p>
          <a:p>
            <a:pPr algn="r">
              <a:lnSpc>
                <a:spcPts val="28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8978" t="0" r="-1897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96580" y="2391416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PESQUISA E DESENVOLVIMENTO</a:t>
            </a:r>
          </a:p>
        </p:txBody>
      </p:sp>
      <p:sp>
        <p:nvSpPr>
          <p:cNvPr name="AutoShape 6" id="6"/>
          <p:cNvSpPr/>
          <p:nvPr/>
        </p:nvSpPr>
        <p:spPr>
          <a:xfrm>
            <a:off x="12698960" y="4350143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81773">
            <a:off x="-3241097" y="-3529578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4719" y="4969637"/>
            <a:ext cx="7051293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A produção do jogo de pet será realizada em etapas, começando pelo desenvolvimento do design dos personagens e cenários. Em seguida, a programação integrará as funções de cuidado, alimentação e brincadeiras. Após os testes de jogabilidade e correção de erros, o jogo será finalizado. A entrega ocorrerá em formato digital, disponível para download em plataformas móveis e PCs.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0713" y="1486530"/>
            <a:ext cx="7383621" cy="7106800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t="0" r="-189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24719" y="2391416"/>
            <a:ext cx="7719281" cy="156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PRODUÇÃO</a:t>
            </a:r>
          </a:p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E ENTREGA</a:t>
            </a:r>
          </a:p>
        </p:txBody>
      </p:sp>
      <p:sp>
        <p:nvSpPr>
          <p:cNvPr name="AutoShape 7" id="7"/>
          <p:cNvSpPr/>
          <p:nvPr/>
        </p:nvSpPr>
        <p:spPr>
          <a:xfrm>
            <a:off x="1424719" y="4360238"/>
            <a:ext cx="3716901" cy="0"/>
          </a:xfrm>
          <a:prstGeom prst="line">
            <a:avLst/>
          </a:prstGeom>
          <a:ln cap="flat" w="38100">
            <a:solidFill>
              <a:srgbClr val="FF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230" y="1305966"/>
            <a:ext cx="17361540" cy="596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2"/>
              </a:lnSpc>
            </a:pPr>
            <a:r>
              <a:rPr lang="en-US" sz="5010" spc="49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JOGO PET WORLD OFERECE A EXPERIÊNCIA DE CUIDAR DE UM ANIMAL VIRTUAL. O JOGADOR ESCOLHE, ALIMENTA, BRINCA E CUIDA DO PET PARA MANTÊ-LO FELIZ. HÁ MINIGAMES, MISSÕES E RECOMPENSAS POR BOM DESEMPENHO. O PET EVOLUI E DEMONSTRA EMOÇÕES CONFORME O CUIDADO. UM JOGO DIVERTIDO QUE ENSINA EMPATIA E RESPONSABILIDADE.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25806" y="538123"/>
            <a:ext cx="3003751" cy="490577"/>
            <a:chOff x="0" y="0"/>
            <a:chExt cx="4005001" cy="654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6555" cy="654102"/>
            </a:xfrm>
            <a:custGeom>
              <a:avLst/>
              <a:gdLst/>
              <a:ahLst/>
              <a:cxnLst/>
              <a:rect r="r" b="b" t="t" l="l"/>
              <a:pathLst>
                <a:path h="654102" w="996555">
                  <a:moveTo>
                    <a:pt x="0" y="0"/>
                  </a:moveTo>
                  <a:lnTo>
                    <a:pt x="996555" y="0"/>
                  </a:lnTo>
                  <a:lnTo>
                    <a:pt x="996555" y="654102"/>
                  </a:lnTo>
                  <a:lnTo>
                    <a:pt x="0" y="65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1213571" y="327051"/>
              <a:ext cx="279143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4255549" y="8199932"/>
            <a:ext cx="3003751" cy="490577"/>
            <a:chOff x="0" y="0"/>
            <a:chExt cx="4005001" cy="654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6555" cy="654102"/>
            </a:xfrm>
            <a:custGeom>
              <a:avLst/>
              <a:gdLst/>
              <a:ahLst/>
              <a:cxnLst/>
              <a:rect r="r" b="b" t="t" l="l"/>
              <a:pathLst>
                <a:path h="654102" w="996555">
                  <a:moveTo>
                    <a:pt x="0" y="0"/>
                  </a:moveTo>
                  <a:lnTo>
                    <a:pt x="996555" y="0"/>
                  </a:lnTo>
                  <a:lnTo>
                    <a:pt x="996555" y="654102"/>
                  </a:lnTo>
                  <a:lnTo>
                    <a:pt x="0" y="65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>
              <a:off x="1213571" y="327051"/>
              <a:ext cx="279143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DAG0jlk0Kbc</dc:identifier>
  <dcterms:modified xsi:type="dcterms:W3CDTF">2011-08-01T06:04:30Z</dcterms:modified>
  <cp:revision>1</cp:revision>
  <dc:title>Apresentação Institucional Grátis 16:9 colorido</dc:title>
</cp:coreProperties>
</file>